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9"/>
  </p:notesMasterIdLst>
  <p:sldIdLst>
    <p:sldId id="285" r:id="rId2"/>
    <p:sldId id="288" r:id="rId3"/>
    <p:sldId id="271" r:id="rId4"/>
    <p:sldId id="278" r:id="rId5"/>
    <p:sldId id="289" r:id="rId6"/>
    <p:sldId id="290" r:id="rId7"/>
    <p:sldId id="291" r:id="rId8"/>
    <p:sldId id="293" r:id="rId9"/>
    <p:sldId id="292" r:id="rId10"/>
    <p:sldId id="273" r:id="rId11"/>
    <p:sldId id="279" r:id="rId12"/>
    <p:sldId id="280" r:id="rId13"/>
    <p:sldId id="282" r:id="rId14"/>
    <p:sldId id="294" r:id="rId15"/>
    <p:sldId id="283" r:id="rId16"/>
    <p:sldId id="295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1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1.jpe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jpeg"/><Relationship Id="rId7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1.jpeg"/><Relationship Id="rId7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jpeg"/><Relationship Id="rId7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jpeg"/><Relationship Id="rId7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1.jpeg"/><Relationship Id="rId7" Type="http://schemas.openxmlformats.org/officeDocument/2006/relationships/image" Target="../media/image8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44.png"/><Relationship Id="rId5" Type="http://schemas.openxmlformats.org/officeDocument/2006/relationships/image" Target="../media/image18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57780" y="68276"/>
            <a:ext cx="2632608" cy="2004562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9799004" y="3556164"/>
            <a:ext cx="2452689" cy="31300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10078672" y="5187820"/>
            <a:ext cx="1329558" cy="1498404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A83780-A9EC-EA66-37AD-2E9A72A1F5B1}"/>
              </a:ext>
            </a:extLst>
          </p:cNvPr>
          <p:cNvSpPr txBox="1"/>
          <p:nvPr/>
        </p:nvSpPr>
        <p:spPr>
          <a:xfrm>
            <a:off x="3457940" y="3969372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Have you completed the </a:t>
            </a:r>
            <a:r>
              <a:rPr lang="en-US" sz="2400" b="1" dirty="0" err="1">
                <a:latin typeface="Algerian" panose="04020705040A02060702" pitchFamily="82" charset="0"/>
              </a:rPr>
              <a:t>lessonS</a:t>
            </a:r>
            <a:r>
              <a:rPr lang="en-US" sz="2400" b="1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F2E10D-C75D-4BC8-5155-83B4C7E75899}"/>
              </a:ext>
            </a:extLst>
          </p:cNvPr>
          <p:cNvSpPr/>
          <p:nvPr/>
        </p:nvSpPr>
        <p:spPr>
          <a:xfrm>
            <a:off x="5252537" y="4706998"/>
            <a:ext cx="686099" cy="626359"/>
          </a:xfrm>
          <a:prstGeom prst="ellipse">
            <a:avLst/>
          </a:prstGeom>
          <a:solidFill>
            <a:srgbClr val="FFFF00"/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F5E5EB-62EF-1417-4E48-A545F4E88CFF}"/>
              </a:ext>
            </a:extLst>
          </p:cNvPr>
          <p:cNvSpPr/>
          <p:nvPr/>
        </p:nvSpPr>
        <p:spPr>
          <a:xfrm>
            <a:off x="6253366" y="4706998"/>
            <a:ext cx="686099" cy="626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66B4DC-218E-4BBF-2E13-9D5A5135A010}"/>
              </a:ext>
            </a:extLst>
          </p:cNvPr>
          <p:cNvSpPr/>
          <p:nvPr/>
        </p:nvSpPr>
        <p:spPr>
          <a:xfrm>
            <a:off x="3929743" y="2248282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</a:p>
        </p:txBody>
      </p:sp>
      <p:pic>
        <p:nvPicPr>
          <p:cNvPr id="26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3214D07E-762C-C6DE-D5F9-AD1B7E7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14" y="2095941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742B3B4F-F49B-37F1-EF18-EA1E6DC5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92" y="2518991"/>
            <a:ext cx="1110158" cy="5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57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6CAE5-8722-4352-A7D8-6F1FC1F1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32" y="929009"/>
            <a:ext cx="1511233" cy="17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8D885-81C9-4C46-A332-FF19BB6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20" y="895872"/>
            <a:ext cx="1487553" cy="1841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FC606B-A9D3-4C97-AEA1-A236C0E8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53" y="932452"/>
            <a:ext cx="1457070" cy="18045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7397FD-BFE6-4D41-AB95-1FCBD0211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394" y="932452"/>
            <a:ext cx="1450974" cy="18045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2742D0-9887-4B26-A3BC-C47F84279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209" y="3038553"/>
            <a:ext cx="1450974" cy="180457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AB2BBB9-C19E-409D-9BC7-CB0BD966E50B}"/>
              </a:ext>
            </a:extLst>
          </p:cNvPr>
          <p:cNvGrpSpPr/>
          <p:nvPr/>
        </p:nvGrpSpPr>
        <p:grpSpPr>
          <a:xfrm>
            <a:off x="6257046" y="3053162"/>
            <a:ext cx="1434745" cy="1789963"/>
            <a:chOff x="6314458" y="3276600"/>
            <a:chExt cx="1434745" cy="178996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845D4A6-2293-4D54-AEEE-E838EDE84B13}"/>
                </a:ext>
              </a:extLst>
            </p:cNvPr>
            <p:cNvGrpSpPr/>
            <p:nvPr/>
          </p:nvGrpSpPr>
          <p:grpSpPr>
            <a:xfrm>
              <a:off x="6314458" y="3276600"/>
              <a:ext cx="1434745" cy="1789963"/>
              <a:chOff x="3473248" y="3112264"/>
              <a:chExt cx="1434745" cy="17899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BFFDCF-117A-443C-96E4-7A552FE1BBA6}"/>
                  </a:ext>
                </a:extLst>
              </p:cNvPr>
              <p:cNvSpPr/>
              <p:nvPr/>
            </p:nvSpPr>
            <p:spPr>
              <a:xfrm>
                <a:off x="3473248" y="3112264"/>
                <a:ext cx="1434745" cy="178996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663867-F131-46CE-A4A1-D85526F187B8}"/>
                  </a:ext>
                </a:extLst>
              </p:cNvPr>
              <p:cNvSpPr txBox="1"/>
              <p:nvPr/>
            </p:nvSpPr>
            <p:spPr>
              <a:xfrm>
                <a:off x="3718375" y="3181290"/>
                <a:ext cx="1018227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bn-IN" sz="2000" b="1" dirty="0">
                    <a:solidFill>
                      <a:schemeClr val="bg1"/>
                    </a:solidFill>
                    <a:latin typeface="MeghnaOMJ" panose="00000400000000000000" pitchFamily="2" charset="0"/>
                    <a:cs typeface="MeghnaOMJ" panose="00000400000000000000" pitchFamily="2" charset="0"/>
                  </a:rPr>
                  <a:t>দাদুর ওষুধ</a:t>
                </a:r>
                <a:endParaRPr lang="en-US" sz="2000" b="1" dirty="0">
                  <a:solidFill>
                    <a:schemeClr val="bg1"/>
                  </a:solidFill>
                  <a:latin typeface="MeghnaOMJ" panose="00000400000000000000" pitchFamily="2" charset="0"/>
                  <a:cs typeface="MeghnaOMJ" panose="00000400000000000000" pitchFamily="2" charset="0"/>
                </a:endParaRPr>
              </a:p>
            </p:txBody>
          </p:sp>
        </p:grpSp>
        <p:pic>
          <p:nvPicPr>
            <p:cNvPr id="30" name="Picture 4" descr="Pharmacist Cartoon 745*683 transprent Png Free Download - Play ...">
              <a:extLst>
                <a:ext uri="{FF2B5EF4-FFF2-40B4-BE49-F238E27FC236}">
                  <a16:creationId xmlns:a16="http://schemas.microsoft.com/office/drawing/2014/main" id="{58DCEBF2-0E10-4C12-BBD2-C03CEE8C7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3726698"/>
              <a:ext cx="1278798" cy="124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60" y="3428999"/>
            <a:ext cx="2276439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66AE53-0A9E-9133-F61C-7B407A6F3707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9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A4956-FD53-A05B-8A40-34A0E3F2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22" y="1011059"/>
            <a:ext cx="1256509" cy="1674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E615C-29B8-BE1F-A93A-ACC796F6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94" y="1008157"/>
            <a:ext cx="1220247" cy="1674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668FA-DD4A-A674-6B17-DFB72EC31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59" y="1008157"/>
            <a:ext cx="1374710" cy="1674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AB84D-BC9F-FCE1-5FDF-5743C059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645" y="1026430"/>
            <a:ext cx="1206089" cy="1638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DEBA3-D762-97ED-9ACA-539494C1D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087" y="1011056"/>
            <a:ext cx="1192394" cy="1674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80ABB-BA32-E52E-0346-807A1E13C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027" y="2816888"/>
            <a:ext cx="1256510" cy="1674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43F5-7322-ECA8-253A-D1D3D8F0F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2247" y="1011056"/>
            <a:ext cx="1192394" cy="1674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E1260-9DEB-9148-9D94-91ED8029E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816" y="2827440"/>
            <a:ext cx="1255332" cy="167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BF73A-8C6A-56AF-098B-4B2AE0B942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0687" y="2812113"/>
            <a:ext cx="1348638" cy="1674603"/>
          </a:xfrm>
          <a:prstGeom prst="rect">
            <a:avLst/>
          </a:prstGeom>
        </p:spPr>
      </p:pic>
      <p:pic>
        <p:nvPicPr>
          <p:cNvPr id="13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442330AF-F920-BEB8-CECE-D58C1A3C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10FD1E3-B587-E24F-C63A-95D2FF00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267" y="4049486"/>
            <a:ext cx="1853732" cy="27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A6F44B-902A-0667-8CD8-A93080398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402" y="2816888"/>
            <a:ext cx="1211332" cy="16650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6CE01-8434-CDD7-78C1-AA1F8A9FFE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2685" y="2816998"/>
            <a:ext cx="1288296" cy="166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9BDC8-3844-4C74-1A68-49D3103022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0687" y="2807445"/>
            <a:ext cx="1245197" cy="166505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54EA-218C-22C3-B6D2-964CB2BF27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1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2A831-8A42-97AE-D026-08D785EBA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338" y="1752305"/>
            <a:ext cx="1944360" cy="25827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FB400B-9F72-828F-B5AE-8B91B334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50" y="1766825"/>
            <a:ext cx="1937887" cy="2582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BE386C-5B23-EE76-2C33-B78582AA3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167" y="1743681"/>
            <a:ext cx="2043554" cy="2591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097640-7C09-8770-A705-A10B8B4E1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189" y="1743681"/>
            <a:ext cx="1995783" cy="2591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FB1BB9-EAC6-6B01-D2B3-05546FAE4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1440" y="1747992"/>
            <a:ext cx="1995783" cy="25827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FDDD40-3A64-BADD-EE2E-48253F82F9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3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2E677-B9E2-2A6E-67AF-049FCAC0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28" y="1772722"/>
            <a:ext cx="1983652" cy="2591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1C07B-C098-0B8B-8ED5-80249B06A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66" y="1772721"/>
            <a:ext cx="1922568" cy="2562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2F05D-547A-70BE-EA36-DE307AB6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103" y="1776585"/>
            <a:ext cx="1922569" cy="256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D1A29-A52E-E6E2-04D4-A5088A37E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944" y="1777895"/>
            <a:ext cx="1983652" cy="258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9D60F-B0A5-9674-48D6-9E99B1F72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3760" y="1772720"/>
            <a:ext cx="1925131" cy="256228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69331E-9009-D154-3872-62C4891435D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54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25176-812B-068B-A386-70559C1A1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7" y="1765461"/>
            <a:ext cx="2018695" cy="263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267E3-B57C-495C-5328-B1DB19ABE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708" y="1765461"/>
            <a:ext cx="2018694" cy="2635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59CE6-9CFF-8F6A-782A-E687FD51A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455" y="1771833"/>
            <a:ext cx="1982704" cy="2635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9B02F-6C0A-FCF3-12C9-218CEE5A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767" y="1771834"/>
            <a:ext cx="1980431" cy="2635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899BA-EC24-26C2-A225-7403F9431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6806" y="1771834"/>
            <a:ext cx="1980431" cy="26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3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70282-CD2F-E5F2-DFC2-60CB498F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3" y="1772722"/>
            <a:ext cx="2032817" cy="260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3924D-D9BA-84FF-FD18-D1D2F6267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184" y="1765461"/>
            <a:ext cx="2032817" cy="2621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0E633-9E11-F311-E5EE-3399CD39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59" y="1787244"/>
            <a:ext cx="2022388" cy="2606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53713-D344-5FE0-FCDB-4637ABAA7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845" y="1779610"/>
            <a:ext cx="2022388" cy="259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1F35A-622C-E258-104A-DB3DB5CB2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112" y="1779982"/>
            <a:ext cx="2018694" cy="262109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1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7713AD-B08F-F681-2192-D0FDD3BB16C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6AEB1-E2A7-1034-041B-6DC83801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9" y="1779610"/>
            <a:ext cx="2032817" cy="2642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25643-533B-DFBA-550D-26E72A08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672" y="1787244"/>
            <a:ext cx="2032816" cy="264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55E57-4722-233D-0940-F421B13CA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947" y="1787244"/>
            <a:ext cx="2015114" cy="265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B4FF7-F41D-3B0B-E570-EA788070E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545" y="1802512"/>
            <a:ext cx="2032815" cy="2635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B9DAB4-17DE-5CEC-BA32-9076572AC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844" y="1802512"/>
            <a:ext cx="2029706" cy="26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8588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25EA276-D026-D67D-913C-758741D3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56964BC9-5C59-78AF-B3C8-3B82E6C0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500456" y="1362269"/>
            <a:ext cx="3018418" cy="27414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C1C9B6-6954-E3B1-E67F-968E0A241011}"/>
              </a:ext>
            </a:extLst>
          </p:cNvPr>
          <p:cNvSpPr/>
          <p:nvPr/>
        </p:nvSpPr>
        <p:spPr>
          <a:xfrm>
            <a:off x="3929743" y="2254503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আমি পড়তে পারি</a:t>
            </a:r>
            <a:endParaRPr lang="en-US" sz="4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0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 2">
            <a:extLst>
              <a:ext uri="{FF2B5EF4-FFF2-40B4-BE49-F238E27FC236}">
                <a16:creationId xmlns:a16="http://schemas.microsoft.com/office/drawing/2014/main" id="{BB0C014E-73EC-4184-AAC0-B004A1E05FAE}"/>
              </a:ext>
            </a:extLst>
          </p:cNvPr>
          <p:cNvSpPr/>
          <p:nvPr/>
        </p:nvSpPr>
        <p:spPr>
          <a:xfrm>
            <a:off x="239929" y="6165780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55F17F-DAA9-4BDC-A002-1B648923AFD9}"/>
              </a:ext>
            </a:extLst>
          </p:cNvPr>
          <p:cNvSpPr/>
          <p:nvPr/>
        </p:nvSpPr>
        <p:spPr>
          <a:xfrm>
            <a:off x="3860145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১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A450BA-210B-48F9-B600-997746C32AFB}"/>
              </a:ext>
            </a:extLst>
          </p:cNvPr>
          <p:cNvSpPr/>
          <p:nvPr/>
        </p:nvSpPr>
        <p:spPr>
          <a:xfrm>
            <a:off x="6562340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2DD7B7-B4F1-4C68-B6A2-AA05F6BE52D0}"/>
              </a:ext>
            </a:extLst>
          </p:cNvPr>
          <p:cNvSpPr/>
          <p:nvPr/>
        </p:nvSpPr>
        <p:spPr>
          <a:xfrm>
            <a:off x="3901585" y="3220145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9C5E92-0404-4833-9309-E9EA049CEFDB}"/>
              </a:ext>
            </a:extLst>
          </p:cNvPr>
          <p:cNvSpPr/>
          <p:nvPr/>
        </p:nvSpPr>
        <p:spPr>
          <a:xfrm>
            <a:off x="6562340" y="3266290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F5A1ECDA-C923-4C47-9503-CC9227DFB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797AC92-7CDC-4D66-9E4B-B532F43B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4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408" y="4410794"/>
            <a:ext cx="1607591" cy="235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78EB20-DF37-368F-49C1-E6B16074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2" y="1897841"/>
            <a:ext cx="1783600" cy="2326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8F0DA-3888-6F61-3778-EC8CF055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034" y="1908680"/>
            <a:ext cx="1794943" cy="222090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E65383-218C-68B6-EA68-5B968A97EB60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012CD-4C68-98CE-6F14-C595FEF76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543" y="1908680"/>
            <a:ext cx="1665678" cy="222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A-CB45-9A37-F562-40BABA9A0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889" y="1897840"/>
            <a:ext cx="1666417" cy="2220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FA1D7-C901-E3FD-F68C-35A51FEBD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974" y="1897840"/>
            <a:ext cx="1664939" cy="2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84D3B6-A92C-2F52-1514-097A80CBC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678" y="1296197"/>
            <a:ext cx="1429100" cy="1904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E39009-ACEC-66F6-1209-852FA5E03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4222" y="1296198"/>
            <a:ext cx="1429100" cy="1904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C62D48-44D5-682C-3CAE-79CB963C1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678" y="3535543"/>
            <a:ext cx="1441974" cy="1904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A14BD-20EA-C0E8-3DDC-9C87BC688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4222" y="3535544"/>
            <a:ext cx="1428466" cy="1904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96C6D-7331-E8A5-D262-C69826B587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9281" y="78443"/>
            <a:ext cx="813280" cy="10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6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3733AC8-71E6-D58C-3BD0-798CA20A6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430" y="1296198"/>
            <a:ext cx="1455863" cy="1943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7F53E5-FFDA-A2F8-DCE9-B1D3EF8BA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014" y="3496517"/>
            <a:ext cx="1457279" cy="1943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C9DC3-94B2-3FE2-AFDA-654910138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3291" y="1296198"/>
            <a:ext cx="1457279" cy="1943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44BCF1-588F-920B-23A1-91EED892A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1249" y="3495521"/>
            <a:ext cx="1459321" cy="19440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6BA5CB-FFD6-9073-9199-662AEFA40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1541" y="78137"/>
            <a:ext cx="827716" cy="10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24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92FAD77-A6BD-BEAF-83D4-51D65238B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7"/>
            <a:ext cx="781480" cy="99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1AC911-3A5A-EB94-D083-F61B36AF5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678" y="1296198"/>
            <a:ext cx="1429100" cy="190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0D51D-AF76-DC01-12C8-F8912E62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069" y="3535544"/>
            <a:ext cx="1430858" cy="1904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391F6-BABD-DFE5-9785-66D942EB81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361" y="1296197"/>
            <a:ext cx="1429327" cy="1904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0BBDCB-ABC5-E8A0-AF45-8ED88B9BCB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6073" y="3535543"/>
            <a:ext cx="1442688" cy="19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566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6D0A29-4DBD-A914-EDAA-12AAB46FA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803" y="972163"/>
            <a:ext cx="1208846" cy="1611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AB536-06B5-77C8-03C5-9D55A2FB3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534" y="2663680"/>
            <a:ext cx="1209115" cy="1611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08BA3-7E0E-A98A-2C58-763C53EB4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4355197"/>
            <a:ext cx="1208846" cy="161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9BAAD-0E22-3332-DAE8-7833F6C79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8352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42463-82A1-7E63-AC21-C72FA56A2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352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4438F-3F41-5C01-91A4-A64DD4E52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1542" y="78137"/>
            <a:ext cx="781480" cy="9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98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438778" y="1277148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B3E8AC-D141-6F9C-9E58-568B1821A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1541" y="78138"/>
            <a:ext cx="790811" cy="991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8D3530-7FEC-AED0-C396-17F49E631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179" y="972162"/>
            <a:ext cx="1208845" cy="1611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06FF7-085C-F72B-6BF9-4C8C208F8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534" y="2663680"/>
            <a:ext cx="1208845" cy="1611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F415-C1B2-EF82-805A-5F6EC888D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016" y="4355197"/>
            <a:ext cx="1305382" cy="1611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C9B8B1-4A25-04CA-4C30-0CFFABEC2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8351" y="972162"/>
            <a:ext cx="1208309" cy="1611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973308-88BF-07BE-BBD8-BE32936623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8351" y="2663694"/>
            <a:ext cx="1208299" cy="161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49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12940</TotalTime>
  <Words>38</Words>
  <Application>Microsoft Office PowerPoint</Application>
  <PresentationFormat>Widescreen</PresentationFormat>
  <Paragraphs>18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Calibri</vt:lpstr>
      <vt:lpstr>Kalpurush</vt:lpstr>
      <vt:lpstr>MeghnaOMJ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83</cp:revision>
  <dcterms:created xsi:type="dcterms:W3CDTF">2020-07-21T12:20:19Z</dcterms:created>
  <dcterms:modified xsi:type="dcterms:W3CDTF">2024-07-21T01:33:20Z</dcterms:modified>
</cp:coreProperties>
</file>